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4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  <p15:guide id="11" pos="4704" userDrawn="1">
          <p15:clr>
            <a:srgbClr val="A4A3A4"/>
          </p15:clr>
        </p15:guide>
        <p15:guide id="12" pos="2976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4" pos="3940" userDrawn="1">
          <p15:clr>
            <a:srgbClr val="A4A3A4"/>
          </p15:clr>
        </p15:guide>
        <p15:guide id="15" orient="horz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119"/>
    <a:srgbClr val="DE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1891A-B071-46BF-B076-E0DA3460C62A}" v="2" dt="2023-01-19T17:51:1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94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>
        <p:guide pos="3864"/>
        <p:guide pos="456"/>
        <p:guide pos="1248"/>
        <p:guide pos="6432"/>
        <p:guide pos="4704"/>
        <p:guide pos="2976"/>
        <p:guide pos="6720"/>
        <p:guide pos="3940"/>
        <p:guide orient="horz" pos="3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365"/>
    </p:cViewPr>
  </p:sorterViewPr>
  <p:notesViewPr>
    <p:cSldViewPr snapToGrid="0" snapToObjects="1">
      <p:cViewPr varScale="1">
        <p:scale>
          <a:sx n="53" d="100"/>
          <a:sy n="53" d="100"/>
        </p:scale>
        <p:origin x="16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ner, Jeffrey" userId="a3be02b0-6a64-43f1-9c8f-917f00eb9f3d" providerId="ADAL" clId="{FCC1891A-B071-46BF-B076-E0DA3460C62A}"/>
    <pc:docChg chg="modSld">
      <pc:chgData name="Keener, Jeffrey" userId="a3be02b0-6a64-43f1-9c8f-917f00eb9f3d" providerId="ADAL" clId="{FCC1891A-B071-46BF-B076-E0DA3460C62A}" dt="2023-01-19T17:51:34.986" v="45" actId="122"/>
      <pc:docMkLst>
        <pc:docMk/>
      </pc:docMkLst>
      <pc:sldChg chg="addSp modSp mod">
        <pc:chgData name="Keener, Jeffrey" userId="a3be02b0-6a64-43f1-9c8f-917f00eb9f3d" providerId="ADAL" clId="{FCC1891A-B071-46BF-B076-E0DA3460C62A}" dt="2023-01-19T17:51:34.986" v="45" actId="122"/>
        <pc:sldMkLst>
          <pc:docMk/>
          <pc:sldMk cId="2813650231" sldId="275"/>
        </pc:sldMkLst>
        <pc:spChg chg="add mod">
          <ac:chgData name="Keener, Jeffrey" userId="a3be02b0-6a64-43f1-9c8f-917f00eb9f3d" providerId="ADAL" clId="{FCC1891A-B071-46BF-B076-E0DA3460C62A}" dt="2023-01-19T17:51:34.986" v="45" actId="122"/>
          <ac:spMkLst>
            <pc:docMk/>
            <pc:sldMk cId="2813650231" sldId="275"/>
            <ac:spMk id="20" creationId="{802567EA-FC31-4211-B165-4ECB24A52ECA}"/>
          </ac:spMkLst>
        </pc:spChg>
        <pc:spChg chg="mod">
          <ac:chgData name="Keener, Jeffrey" userId="a3be02b0-6a64-43f1-9c8f-917f00eb9f3d" providerId="ADAL" clId="{FCC1891A-B071-46BF-B076-E0DA3460C62A}" dt="2023-01-19T17:50:22.019" v="23" actId="20577"/>
          <ac:spMkLst>
            <pc:docMk/>
            <pc:sldMk cId="2813650231" sldId="275"/>
            <ac:spMk id="42" creationId="{D3DF2CA2-758D-604E-A529-441F60A18E52}"/>
          </ac:spMkLst>
        </pc:spChg>
        <pc:spChg chg="mod">
          <ac:chgData name="Keener, Jeffrey" userId="a3be02b0-6a64-43f1-9c8f-917f00eb9f3d" providerId="ADAL" clId="{FCC1891A-B071-46BF-B076-E0DA3460C62A}" dt="2023-01-19T17:17:42.313" v="16" actId="207"/>
          <ac:spMkLst>
            <pc:docMk/>
            <pc:sldMk cId="2813650231" sldId="275"/>
            <ac:spMk id="180" creationId="{B1896119-5E83-488A-BBCC-D817D72C77E9}"/>
          </ac:spMkLst>
        </pc:spChg>
        <pc:picChg chg="mod">
          <ac:chgData name="Keener, Jeffrey" userId="a3be02b0-6a64-43f1-9c8f-917f00eb9f3d" providerId="ADAL" clId="{FCC1891A-B071-46BF-B076-E0DA3460C62A}" dt="2023-01-19T17:18:16.700" v="18" actId="14100"/>
          <ac:picMkLst>
            <pc:docMk/>
            <pc:sldMk cId="2813650231" sldId="275"/>
            <ac:picMk id="5" creationId="{4E54EB21-DDF2-4408-A092-87071B49E0C5}"/>
          </ac:picMkLst>
        </pc:picChg>
        <pc:picChg chg="mod">
          <ac:chgData name="Keener, Jeffrey" userId="a3be02b0-6a64-43f1-9c8f-917f00eb9f3d" providerId="ADAL" clId="{FCC1891A-B071-46BF-B076-E0DA3460C62A}" dt="2023-01-19T17:50:40.600" v="24" actId="1076"/>
          <ac:picMkLst>
            <pc:docMk/>
            <pc:sldMk cId="2813650231" sldId="275"/>
            <ac:picMk id="176" creationId="{3D7FD5CB-C7B4-4E14-9806-75FB2B2B2B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7EF05D-9E99-4C4C-BE01-E06CA04FFB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D5983-8E36-CF46-ABAB-1EB432F05F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1565-30EA-A74A-84A8-DD270E184FCD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58D9-1451-8F44-8567-67BCD62B9E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41A0A-A0B9-4449-8432-5BE270A992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CB37-1E56-A544-A6E4-AC3604C08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8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439-14DA-D64F-8382-B9E5F7D571B3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47E4-8404-2A4F-B09E-5A8B6BAD8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247E4-8404-2A4F-B09E-5A8B6BAD8F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1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480A-540D-4670-8E78-2D4CD658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CBD5321-D151-4C3E-832D-0E4B36E3B6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980944" cy="6858000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1660C274-D732-3F49-8D93-A23A17916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09" y="534725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BA41200-0333-B344-BCA1-65C623ABF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6255" y="4661297"/>
            <a:ext cx="2266950" cy="368454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007C50D-A38F-0649-BAE7-2BF10968AE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286" y="5029200"/>
            <a:ext cx="2266950" cy="149225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896132F-E15E-F744-A6E4-C91598E980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4347" y="4661297"/>
            <a:ext cx="2266950" cy="368454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920BBB27-96CB-D24D-A2C9-88BC40FC9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4378" y="5029200"/>
            <a:ext cx="2266950" cy="149225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628B2FA-E8C2-45B1-A4E7-55BA8A6D3FB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66314" y="0"/>
            <a:ext cx="2980944" cy="689030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AC65CA8-FBD6-4544-9699-082D0C2466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11056" y="-16151"/>
            <a:ext cx="2980944" cy="690645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2BF187D-B7D0-4CCD-8588-3F7968506BE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39245" y="-1"/>
            <a:ext cx="2980944" cy="689030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69D11BE2-450D-4639-9BAF-E3CA9B99AF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04741" y="537900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0">
            <a:extLst>
              <a:ext uri="{FF2B5EF4-FFF2-40B4-BE49-F238E27FC236}">
                <a16:creationId xmlns:a16="http://schemas.microsoft.com/office/drawing/2014/main" id="{CF6D08BF-7D2B-4D8D-88E0-F86C05580F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52959" y="536630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F7CB76F0-F684-4F7B-8C85-06004AB6F9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19791" y="539805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21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A0D5D986-C419-0F4C-96A1-FA562308F147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74166" y="1679677"/>
            <a:ext cx="1828800" cy="22860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9">
            <a:extLst>
              <a:ext uri="{FF2B5EF4-FFF2-40B4-BE49-F238E27FC236}">
                <a16:creationId xmlns:a16="http://schemas.microsoft.com/office/drawing/2014/main" id="{E4581F00-1C05-4544-A629-4955F1DF4AFE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441985" y="4271618"/>
            <a:ext cx="1385077" cy="1410519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9">
            <a:extLst>
              <a:ext uri="{FF2B5EF4-FFF2-40B4-BE49-F238E27FC236}">
                <a16:creationId xmlns:a16="http://schemas.microsoft.com/office/drawing/2014/main" id="{5098A28E-BEBF-F143-BA54-BC2D15DBDB3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2962348" y="2593231"/>
            <a:ext cx="13716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37B4216E-E201-2341-B3A7-4A2D17CD10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48628" y="4271567"/>
            <a:ext cx="13716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39">
            <a:extLst>
              <a:ext uri="{FF2B5EF4-FFF2-40B4-BE49-F238E27FC236}">
                <a16:creationId xmlns:a16="http://schemas.microsoft.com/office/drawing/2014/main" id="{9B83F9B1-9268-1B43-8745-5D591D6308D5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3084492" y="4273728"/>
            <a:ext cx="1463040" cy="18288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8B9784B-7700-5142-ACAD-0166CD9BC4F3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4595370" y="2138780"/>
            <a:ext cx="1371600" cy="18288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9">
            <a:extLst>
              <a:ext uri="{FF2B5EF4-FFF2-40B4-BE49-F238E27FC236}">
                <a16:creationId xmlns:a16="http://schemas.microsoft.com/office/drawing/2014/main" id="{61EDA7C5-3532-0044-AD29-875AFBACFBC7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4811175" y="4271183"/>
            <a:ext cx="1371600" cy="164592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9">
            <a:extLst>
              <a:ext uri="{FF2B5EF4-FFF2-40B4-BE49-F238E27FC236}">
                <a16:creationId xmlns:a16="http://schemas.microsoft.com/office/drawing/2014/main" id="{29969057-F7F6-774B-82B9-DB4E8767FBA7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10416912" y="2592371"/>
            <a:ext cx="9144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9">
            <a:extLst>
              <a:ext uri="{FF2B5EF4-FFF2-40B4-BE49-F238E27FC236}">
                <a16:creationId xmlns:a16="http://schemas.microsoft.com/office/drawing/2014/main" id="{B0503939-60DE-FA45-9C9F-042514467D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6233971" y="2409042"/>
            <a:ext cx="1828800" cy="155448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9">
            <a:extLst>
              <a:ext uri="{FF2B5EF4-FFF2-40B4-BE49-F238E27FC236}">
                <a16:creationId xmlns:a16="http://schemas.microsoft.com/office/drawing/2014/main" id="{4591BB1C-D998-4E45-9A4B-4D1B33764A8C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8325601" y="1953371"/>
            <a:ext cx="1828800" cy="201168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9">
            <a:extLst>
              <a:ext uri="{FF2B5EF4-FFF2-40B4-BE49-F238E27FC236}">
                <a16:creationId xmlns:a16="http://schemas.microsoft.com/office/drawing/2014/main" id="{6B017DC0-9ACE-4A4F-8B51-60255F3FFFF9}"/>
              </a:ext>
            </a:extLst>
          </p:cNvPr>
          <p:cNvSpPr>
            <a:spLocks noGrp="1"/>
          </p:cNvSpPr>
          <p:nvPr userDrawn="1">
            <p:ph type="pic" sz="quarter" idx="32"/>
          </p:nvPr>
        </p:nvSpPr>
        <p:spPr>
          <a:xfrm>
            <a:off x="8092561" y="4270068"/>
            <a:ext cx="1618488" cy="1618488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D354BC48-75FC-0A41-9344-96E4D81B9AFA}"/>
              </a:ext>
            </a:extLst>
          </p:cNvPr>
          <p:cNvSpPr>
            <a:spLocks noGrp="1"/>
          </p:cNvSpPr>
          <p:nvPr userDrawn="1">
            <p:ph type="pic" sz="quarter" idx="33"/>
          </p:nvPr>
        </p:nvSpPr>
        <p:spPr>
          <a:xfrm>
            <a:off x="9974603" y="4270974"/>
            <a:ext cx="9144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88142" y="1185213"/>
            <a:ext cx="1814824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13BABDAF-7663-2948-BE21-4D55278802C3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2979396" y="2056436"/>
            <a:ext cx="1354551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23FD9E62-4666-0247-876D-C7038639EE55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4599397" y="1614222"/>
            <a:ext cx="1375933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B131938F-8F8C-2D48-9C7A-2902A234EC9B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6240233" y="1879777"/>
            <a:ext cx="1828791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87542CDB-FA4C-CC46-B025-12D9F494F3B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416912" y="2048301"/>
            <a:ext cx="914400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0">
            <a:extLst>
              <a:ext uri="{FF2B5EF4-FFF2-40B4-BE49-F238E27FC236}">
                <a16:creationId xmlns:a16="http://schemas.microsoft.com/office/drawing/2014/main" id="{1383036F-629D-034B-9CB0-2E369F9466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64613" y="5804629"/>
            <a:ext cx="1310309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0">
            <a:extLst>
              <a:ext uri="{FF2B5EF4-FFF2-40B4-BE49-F238E27FC236}">
                <a16:creationId xmlns:a16="http://schemas.microsoft.com/office/drawing/2014/main" id="{EAF77AAB-07ED-6E43-BBC8-4BE10F6871A0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3093086" y="6269372"/>
            <a:ext cx="1433569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EFECD9BD-7A12-3B4C-9402-F8A5C4AFA15B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4817663" y="6091787"/>
            <a:ext cx="1385076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40">
            <a:extLst>
              <a:ext uri="{FF2B5EF4-FFF2-40B4-BE49-F238E27FC236}">
                <a16:creationId xmlns:a16="http://schemas.microsoft.com/office/drawing/2014/main" id="{0CFF261A-DC73-B54A-BCF7-FA2E3A9E3403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8110049" y="6034966"/>
            <a:ext cx="1564951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8438730E-FE79-E640-BA4D-65DF1CAAD834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6447209" y="5856627"/>
            <a:ext cx="1351890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478"/>
            <a:ext cx="10515600" cy="1055661"/>
          </a:xfrm>
        </p:spPr>
        <p:txBody>
          <a:bodyPr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40">
            <a:extLst>
              <a:ext uri="{FF2B5EF4-FFF2-40B4-BE49-F238E27FC236}">
                <a16:creationId xmlns:a16="http://schemas.microsoft.com/office/drawing/2014/main" id="{85E25D44-FC0C-435E-BF7B-14752FA25561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325957" y="1433636"/>
            <a:ext cx="1728763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EA015-58E8-43A2-B7EC-D8C1F18F8306}"/>
              </a:ext>
            </a:extLst>
          </p:cNvPr>
          <p:cNvCxnSpPr/>
          <p:nvPr userDrawn="1"/>
        </p:nvCxnSpPr>
        <p:spPr>
          <a:xfrm>
            <a:off x="609600" y="4114800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40">
            <a:extLst>
              <a:ext uri="{FF2B5EF4-FFF2-40B4-BE49-F238E27FC236}">
                <a16:creationId xmlns:a16="http://schemas.microsoft.com/office/drawing/2014/main" id="{CDACF23D-B8CB-42D6-919A-C39072433B58}"/>
              </a:ext>
            </a:extLst>
          </p:cNvPr>
          <p:cNvSpPr>
            <a:spLocks noGrp="1"/>
          </p:cNvSpPr>
          <p:nvPr userDrawn="1">
            <p:ph type="body" sz="quarter" idx="63"/>
          </p:nvPr>
        </p:nvSpPr>
        <p:spPr>
          <a:xfrm>
            <a:off x="9974603" y="5809884"/>
            <a:ext cx="868863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C17230-CC9B-425B-841A-FED9731E9A84}"/>
              </a:ext>
            </a:extLst>
          </p:cNvPr>
          <p:cNvCxnSpPr>
            <a:cxnSpLocks/>
          </p:cNvCxnSpPr>
          <p:nvPr userDrawn="1"/>
        </p:nvCxnSpPr>
        <p:spPr>
          <a:xfrm flipV="1">
            <a:off x="9839068" y="4117099"/>
            <a:ext cx="0" cy="21052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3780F6A-5880-4F5D-9BD8-AC6E8F96CC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0578" y="4126822"/>
            <a:ext cx="0" cy="204882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32EC56-97F1-4E98-88CA-683D41345203}"/>
              </a:ext>
            </a:extLst>
          </p:cNvPr>
          <p:cNvCxnSpPr>
            <a:cxnSpLocks/>
          </p:cNvCxnSpPr>
          <p:nvPr userDrawn="1"/>
        </p:nvCxnSpPr>
        <p:spPr>
          <a:xfrm flipV="1">
            <a:off x="2953030" y="4115934"/>
            <a:ext cx="0" cy="25191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AFB73D-1F1C-422F-9A46-F294F5A77046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8031" y="4118582"/>
            <a:ext cx="0" cy="228214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32EB6E-1D77-4B82-9432-AFBCDA971A6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692" y="1185213"/>
            <a:ext cx="0" cy="29309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A04528-D9CC-47A5-913D-847B2A5C0E6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3403" y="2036324"/>
            <a:ext cx="0" cy="2058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FED700-4B6C-4999-9CC8-31B91A8D6A6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66797" y="1614222"/>
            <a:ext cx="0" cy="248068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6FA512F-1AA5-42F9-A7E9-2C7C2633D5B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87451" y="2057400"/>
            <a:ext cx="0" cy="205395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486097A-CEC6-4151-97CD-6B22EE01EF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2225" y="4109483"/>
            <a:ext cx="0" cy="21129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2683905-5CDD-4D76-8FBC-73310623BFE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98195" y="1433636"/>
            <a:ext cx="0" cy="26759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544E8C-F5F7-4630-B082-347345B29D7E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592" y="1879777"/>
            <a:ext cx="0" cy="2233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4C5E76-01E6-4E19-95DF-2B60197F36D0}"/>
              </a:ext>
            </a:extLst>
          </p:cNvPr>
          <p:cNvCxnSpPr>
            <a:cxnSpLocks/>
          </p:cNvCxnSpPr>
          <p:nvPr userDrawn="1"/>
        </p:nvCxnSpPr>
        <p:spPr>
          <a:xfrm flipV="1">
            <a:off x="4678263" y="4115815"/>
            <a:ext cx="0" cy="234173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7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96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26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 flipH="1">
            <a:off x="785375" y="5414355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238683"/>
            <a:ext cx="10515600" cy="1055661"/>
          </a:xfrm>
        </p:spPr>
        <p:txBody>
          <a:bodyPr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42255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588363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65269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9044035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ABD590-7651-4B1E-AA71-F2796E7CAF74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69524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7ED0B2-69FA-41D1-A4B6-B19C186285BD}"/>
              </a:ext>
            </a:extLst>
          </p:cNvPr>
          <p:cNvSpPr/>
          <p:nvPr userDrawn="1"/>
        </p:nvSpPr>
        <p:spPr>
          <a:xfrm>
            <a:off x="1943688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ADBF2-BE87-4E98-9931-54C5E13FA6EC}"/>
              </a:ext>
            </a:extLst>
          </p:cNvPr>
          <p:cNvSpPr/>
          <p:nvPr userDrawn="1"/>
        </p:nvSpPr>
        <p:spPr>
          <a:xfrm>
            <a:off x="4708710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1C0536-B3F1-4D0B-9115-745A88F3B4D1}"/>
              </a:ext>
            </a:extLst>
          </p:cNvPr>
          <p:cNvSpPr/>
          <p:nvPr userDrawn="1"/>
        </p:nvSpPr>
        <p:spPr>
          <a:xfrm>
            <a:off x="743131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F4CD67-2DA7-4511-9830-AE060D63023E}"/>
              </a:ext>
            </a:extLst>
          </p:cNvPr>
          <p:cNvSpPr/>
          <p:nvPr userDrawn="1"/>
        </p:nvSpPr>
        <p:spPr>
          <a:xfrm>
            <a:off x="1017315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4E5C5BEC-B2F8-4CDE-89DF-A4180A410DB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 flipH="1">
            <a:off x="3522860" y="5421567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9B49DDA6-1EF2-4BAC-953D-6CE88BB3600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514449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  <p:sp>
        <p:nvSpPr>
          <p:cNvPr id="75" name="Text Placeholder 40">
            <a:extLst>
              <a:ext uri="{FF2B5EF4-FFF2-40B4-BE49-F238E27FC236}">
                <a16:creationId xmlns:a16="http://schemas.microsoft.com/office/drawing/2014/main" id="{A8DE86EB-861A-40B4-855D-6632A39EA44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 flipH="1">
            <a:off x="6271782" y="5413205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34BE35EC-7B2A-48EE-88C8-0E94CB38F4F0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flipH="1">
            <a:off x="9009267" y="5420417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FA5F372F-8E4D-B04E-9C7C-D80CA3A4BB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2105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C7DEF3EF-F7F3-6C49-8C13-DFC073F12DF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6793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5CD55E61-7AF4-6345-9A02-7735844551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009993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</p:spTree>
    <p:extLst>
      <p:ext uri="{BB962C8B-B14F-4D97-AF65-F5344CB8AC3E}">
        <p14:creationId xmlns:p14="http://schemas.microsoft.com/office/powerpoint/2010/main" val="188734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4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1248" userDrawn="1">
          <p15:clr>
            <a:srgbClr val="FBAE40"/>
          </p15:clr>
        </p15:guide>
        <p15:guide id="5" pos="2976" userDrawn="1">
          <p15:clr>
            <a:srgbClr val="FBAE40"/>
          </p15:clr>
        </p15:guide>
        <p15:guide id="6" pos="4704" userDrawn="1">
          <p15:clr>
            <a:srgbClr val="FBAE40"/>
          </p15:clr>
        </p15:guide>
        <p15:guide id="7" pos="6432" userDrawn="1">
          <p15:clr>
            <a:srgbClr val="FBAE40"/>
          </p15:clr>
        </p15:guide>
        <p15:guide id="8" pos="2016" userDrawn="1">
          <p15:clr>
            <a:srgbClr val="FBAE40"/>
          </p15:clr>
        </p15:guide>
        <p15:guide id="9" pos="480" userDrawn="1">
          <p15:clr>
            <a:srgbClr val="FBAE40"/>
          </p15:clr>
        </p15:guide>
        <p15:guide id="10" pos="3744" userDrawn="1">
          <p15:clr>
            <a:srgbClr val="FBAE40"/>
          </p15:clr>
        </p15:guide>
        <p15:guide id="11" pos="5472" userDrawn="1">
          <p15:clr>
            <a:srgbClr val="FBAE40"/>
          </p15:clr>
        </p15:guide>
        <p15:guide id="12" pos="7200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pos="22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DF0F3-C079-C84B-9C58-3DDBE814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2667-6DD9-0642-A43E-199683DA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5E4A-D0B1-EF41-BF9B-21700FB7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7770-5F3A-3F40-811E-26D0D13AE291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B60F-C16C-6740-B053-CDEAE07A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A191-3EE7-C843-8415-B39D51B77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AFFA-AB8A-8141-91DB-5D42F687FA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Quire Sans" panose="020B05020404000200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72" userDrawn="1">
          <p15:clr>
            <a:srgbClr val="F26B43"/>
          </p15:clr>
        </p15:guide>
        <p15:guide id="3" pos="5568" userDrawn="1">
          <p15:clr>
            <a:srgbClr val="F26B43"/>
          </p15:clr>
        </p15:guide>
        <p15:guide id="4" pos="2112" userDrawn="1">
          <p15:clr>
            <a:srgbClr val="F26B43"/>
          </p15:clr>
        </p15:guide>
        <p15:guide id="5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D3DF2CA2-758D-604E-A529-441F60A1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07" y="274319"/>
            <a:ext cx="10912323" cy="8693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2023 FBISD Boys </a:t>
            </a:r>
            <a:r>
              <a:rPr lang="en-US" b="1" dirty="0" err="1"/>
              <a:t>ms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basketball </a:t>
            </a:r>
            <a:r>
              <a:rPr lang="en-US" b="1" dirty="0"/>
              <a:t>championships</a:t>
            </a:r>
          </a:p>
        </p:txBody>
      </p:sp>
      <p:pic>
        <p:nvPicPr>
          <p:cNvPr id="106" name="Picture Placeholder 105">
            <a:extLst>
              <a:ext uri="{FF2B5EF4-FFF2-40B4-BE49-F238E27FC236}">
                <a16:creationId xmlns:a16="http://schemas.microsoft.com/office/drawing/2014/main" id="{43FCB552-9355-4F7A-AD5F-04441EAD38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1061065" y="1760609"/>
            <a:ext cx="1481690" cy="833450"/>
          </a:xfrm>
        </p:spPr>
      </p:pic>
      <p:pic>
        <p:nvPicPr>
          <p:cNvPr id="152" name="Picture Placeholder 151">
            <a:extLst>
              <a:ext uri="{FF2B5EF4-FFF2-40B4-BE49-F238E27FC236}">
                <a16:creationId xmlns:a16="http://schemas.microsoft.com/office/drawing/2014/main" id="{D1C9C448-E6EF-4076-BFB0-B4DD72DDF5D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/>
          <a:stretch/>
        </p:blipFill>
        <p:spPr>
          <a:xfrm>
            <a:off x="1438403" y="4657500"/>
            <a:ext cx="1371600" cy="985073"/>
          </a:xfrm>
        </p:spPr>
      </p:pic>
      <p:pic>
        <p:nvPicPr>
          <p:cNvPr id="150" name="Picture Placeholder 149">
            <a:extLst>
              <a:ext uri="{FF2B5EF4-FFF2-40B4-BE49-F238E27FC236}">
                <a16:creationId xmlns:a16="http://schemas.microsoft.com/office/drawing/2014/main" id="{64FAE780-2BEE-421D-BA50-70181C6A71D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/>
          <a:stretch/>
        </p:blipFill>
        <p:spPr>
          <a:xfrm>
            <a:off x="3090088" y="4327076"/>
            <a:ext cx="1463040" cy="822960"/>
          </a:xfrm>
        </p:spPr>
      </p:pic>
      <p:pic>
        <p:nvPicPr>
          <p:cNvPr id="172" name="Picture Placeholder 171">
            <a:extLst>
              <a:ext uri="{FF2B5EF4-FFF2-40B4-BE49-F238E27FC236}">
                <a16:creationId xmlns:a16="http://schemas.microsoft.com/office/drawing/2014/main" id="{BBE7A434-BE3F-444F-87F8-394D0E7F153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/>
          <a:stretch/>
        </p:blipFill>
        <p:spPr>
          <a:xfrm>
            <a:off x="4797680" y="4397445"/>
            <a:ext cx="1371600" cy="771525"/>
          </a:xfrm>
        </p:spPr>
      </p:pic>
      <p:pic>
        <p:nvPicPr>
          <p:cNvPr id="174" name="Picture Placeholder 173">
            <a:extLst>
              <a:ext uri="{FF2B5EF4-FFF2-40B4-BE49-F238E27FC236}">
                <a16:creationId xmlns:a16="http://schemas.microsoft.com/office/drawing/2014/main" id="{5E8B01DC-CC13-4823-84DD-1A2F20B779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/>
          <a:stretch/>
        </p:blipFill>
        <p:spPr>
          <a:xfrm>
            <a:off x="6441985" y="4438112"/>
            <a:ext cx="1385077" cy="779105"/>
          </a:xfrm>
        </p:spPr>
      </p:pic>
      <p:pic>
        <p:nvPicPr>
          <p:cNvPr id="176" name="Picture Placeholder 175">
            <a:extLst>
              <a:ext uri="{FF2B5EF4-FFF2-40B4-BE49-F238E27FC236}">
                <a16:creationId xmlns:a16="http://schemas.microsoft.com/office/drawing/2014/main" id="{3D7FD5CB-C7B4-4E14-9806-75FB2B2B2B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/>
          <a:stretch/>
        </p:blipFill>
        <p:spPr>
          <a:xfrm>
            <a:off x="9974603" y="5205351"/>
            <a:ext cx="1379197" cy="897339"/>
          </a:xfrm>
        </p:spPr>
      </p:pic>
      <p:pic>
        <p:nvPicPr>
          <p:cNvPr id="168" name="Picture Placeholder 167">
            <a:extLst>
              <a:ext uri="{FF2B5EF4-FFF2-40B4-BE49-F238E27FC236}">
                <a16:creationId xmlns:a16="http://schemas.microsoft.com/office/drawing/2014/main" id="{4B7E098E-9ED5-4DD8-A2CD-77B584F6D1D6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7"/>
          <a:srcRect/>
          <a:stretch/>
        </p:blipFill>
        <p:spPr>
          <a:xfrm>
            <a:off x="8143136" y="4411814"/>
            <a:ext cx="1512380" cy="850713"/>
          </a:xfrm>
        </p:spPr>
      </p:pic>
      <p:pic>
        <p:nvPicPr>
          <p:cNvPr id="148" name="Picture Placeholder 147">
            <a:extLst>
              <a:ext uri="{FF2B5EF4-FFF2-40B4-BE49-F238E27FC236}">
                <a16:creationId xmlns:a16="http://schemas.microsoft.com/office/drawing/2014/main" id="{769EE41E-3D24-4B57-92A3-FC0515E26F2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/>
          <a:stretch/>
        </p:blipFill>
        <p:spPr>
          <a:xfrm>
            <a:off x="2898827" y="1753229"/>
            <a:ext cx="1538805" cy="865578"/>
          </a:xfrm>
        </p:spPr>
      </p:pic>
      <p:pic>
        <p:nvPicPr>
          <p:cNvPr id="160" name="Picture Placeholder 159">
            <a:extLst>
              <a:ext uri="{FF2B5EF4-FFF2-40B4-BE49-F238E27FC236}">
                <a16:creationId xmlns:a16="http://schemas.microsoft.com/office/drawing/2014/main" id="{34AF1385-AAC6-4FEC-890F-3F3FEFBBE29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/>
          <a:stretch/>
        </p:blipFill>
        <p:spPr>
          <a:xfrm>
            <a:off x="4495323" y="1750925"/>
            <a:ext cx="1538804" cy="865577"/>
          </a:xfrm>
        </p:spPr>
      </p:pic>
      <p:pic>
        <p:nvPicPr>
          <p:cNvPr id="170" name="Picture Placeholder 169">
            <a:extLst>
              <a:ext uri="{FF2B5EF4-FFF2-40B4-BE49-F238E27FC236}">
                <a16:creationId xmlns:a16="http://schemas.microsoft.com/office/drawing/2014/main" id="{DCDA033D-499A-46E6-9D65-D9E3310DEE0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/>
          <a:srcRect/>
          <a:stretch/>
        </p:blipFill>
        <p:spPr>
          <a:xfrm>
            <a:off x="6354490" y="2787132"/>
            <a:ext cx="1549953" cy="871849"/>
          </a:xfrm>
        </p:spPr>
      </p:pic>
      <p:pic>
        <p:nvPicPr>
          <p:cNvPr id="164" name="Picture Placeholder 163" descr="Bunch of basketballs">
            <a:extLst>
              <a:ext uri="{FF2B5EF4-FFF2-40B4-BE49-F238E27FC236}">
                <a16:creationId xmlns:a16="http://schemas.microsoft.com/office/drawing/2014/main" id="{7DA266E4-7AD1-414F-BDBD-A3DC521AEFD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9"/>
          <a:srcRect/>
          <a:stretch/>
        </p:blipFill>
        <p:spPr>
          <a:xfrm>
            <a:off x="10416912" y="1753229"/>
            <a:ext cx="1218618" cy="2134542"/>
          </a:xfrm>
        </p:spPr>
      </p:pic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172393A0-BF74-42CC-9797-F5FFB9B2BA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20127" y="1191908"/>
            <a:ext cx="1882512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Wheeler 8A Finals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12:30 pm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A7E2E3D-9020-4043-8A6C-03B253BCA1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00532" y="1170564"/>
            <a:ext cx="1354551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Wheeler 7A Finals  9:30am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967B6D7D-84F3-4275-B8FA-08E65CC5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498" y="1170564"/>
            <a:ext cx="1814824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Wheeler 7B Finals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8:00am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AAE74DFD-AED8-492C-BF1F-7F5207CDE91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938333" y="6264378"/>
            <a:ext cx="1755357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7B Championship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2:00 pm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21536C2E-B506-4637-A46B-18E5D6C0974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693690" y="6264378"/>
            <a:ext cx="1670539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7A Championship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3:30 pm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F8260268-3E60-4F32-B325-DAB31DF5B93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343459" y="6264378"/>
            <a:ext cx="1670539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8B Championship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5:00 pm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647C52AB-67FB-433E-83B9-BB97BCE24C2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092561" y="6265597"/>
            <a:ext cx="1689002" cy="365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8A Championship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6:30 pm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9" name="Text Placeholder 141">
            <a:extLst>
              <a:ext uri="{FF2B5EF4-FFF2-40B4-BE49-F238E27FC236}">
                <a16:creationId xmlns:a16="http://schemas.microsoft.com/office/drawing/2014/main" id="{B8ADEB39-02AF-4CBE-B6C8-F3B76D2B3AF5}"/>
              </a:ext>
            </a:extLst>
          </p:cNvPr>
          <p:cNvSpPr txBox="1">
            <a:spLocks/>
          </p:cNvSpPr>
          <p:nvPr/>
        </p:nvSpPr>
        <p:spPr>
          <a:xfrm>
            <a:off x="4595370" y="1175079"/>
            <a:ext cx="1354551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Wheeler 8B Finals  11:00 am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0" name="Text Placeholder 141">
            <a:extLst>
              <a:ext uri="{FF2B5EF4-FFF2-40B4-BE49-F238E27FC236}">
                <a16:creationId xmlns:a16="http://schemas.microsoft.com/office/drawing/2014/main" id="{B1896119-5E83-488A-BBCC-D817D72C77E9}"/>
              </a:ext>
            </a:extLst>
          </p:cNvPr>
          <p:cNvSpPr txBox="1">
            <a:spLocks/>
          </p:cNvSpPr>
          <p:nvPr/>
        </p:nvSpPr>
        <p:spPr>
          <a:xfrm>
            <a:off x="8355562" y="1403419"/>
            <a:ext cx="1808427" cy="26232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ALL 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GAMES 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AT 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HOPSON 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FIELD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HOUSE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80C9C9A-05A4-4EFF-95DE-68694AD0C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481" y="2817987"/>
            <a:ext cx="1622672" cy="91275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E54EB21-DDF2-4408-A092-87071B49E0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8333" y="2766853"/>
            <a:ext cx="1381576" cy="91275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6FFB5BE-FA46-4331-AB1E-99537646A6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4399" y="5208287"/>
            <a:ext cx="1512380" cy="850714"/>
          </a:xfrm>
          <a:prstGeom prst="rect">
            <a:avLst/>
          </a:prstGeom>
        </p:spPr>
      </p:pic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6AF250E4-1ABE-4A58-8BCC-883EC16F2B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040" y="5217217"/>
            <a:ext cx="1512380" cy="85071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FE03F88-CF35-4C66-8E8D-46FA54213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1952" y="5288825"/>
            <a:ext cx="1385077" cy="77910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FCDC82-5D2E-45B2-ABF2-6FCAC23B4A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0053" y="5298595"/>
            <a:ext cx="1512380" cy="850714"/>
          </a:xfrm>
          <a:prstGeom prst="rect">
            <a:avLst/>
          </a:prstGeom>
        </p:spPr>
      </p:pic>
      <p:pic>
        <p:nvPicPr>
          <p:cNvPr id="43" name="Picture Placeholder 169">
            <a:extLst>
              <a:ext uri="{FF2B5EF4-FFF2-40B4-BE49-F238E27FC236}">
                <a16:creationId xmlns:a16="http://schemas.microsoft.com/office/drawing/2014/main" id="{9B8BD099-DB51-4497-AD79-03C3C158E6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440150" y="2787132"/>
            <a:ext cx="1549953" cy="871849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CCCF1C-B204-43D5-9523-7163302CB3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130" y="1750925"/>
            <a:ext cx="1622672" cy="9127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2567EA-FC31-4211-B165-4ECB24A52ECA}"/>
              </a:ext>
            </a:extLst>
          </p:cNvPr>
          <p:cNvSpPr txBox="1"/>
          <p:nvPr/>
        </p:nvSpPr>
        <p:spPr>
          <a:xfrm>
            <a:off x="9882231" y="4438112"/>
            <a:ext cx="157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Saturday Jan 21st</a:t>
            </a:r>
          </a:p>
        </p:txBody>
      </p:sp>
    </p:spTree>
    <p:extLst>
      <p:ext uri="{BB962C8B-B14F-4D97-AF65-F5344CB8AC3E}">
        <p14:creationId xmlns:p14="http://schemas.microsoft.com/office/powerpoint/2010/main" val="28136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16979"/>
      </a:dk2>
      <a:lt2>
        <a:srgbClr val="DEE3E2"/>
      </a:lt2>
      <a:accent1>
        <a:srgbClr val="374144"/>
      </a:accent1>
      <a:accent2>
        <a:srgbClr val="D4DBDF"/>
      </a:accent2>
      <a:accent3>
        <a:srgbClr val="18B0B0"/>
      </a:accent3>
      <a:accent4>
        <a:srgbClr val="D7D8D7"/>
      </a:accent4>
      <a:accent5>
        <a:srgbClr val="000000"/>
      </a:accent5>
      <a:accent6>
        <a:srgbClr val="919191"/>
      </a:accent6>
      <a:hlink>
        <a:srgbClr val="18B0B0"/>
      </a:hlink>
      <a:folHlink>
        <a:srgbClr val="374144"/>
      </a:folHlink>
    </a:clrScheme>
    <a:fontScheme name="Custom 63">
      <a:majorFont>
        <a:latin typeface="The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_Timeline_Win32_AS_JB_v6" id="{F79CB3E1-8A04-4B95-ADF3-FA2B935F63EA}" vid="{8D0DA4BD-FFBE-4DEE-B6B1-199EC1D330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22C6F0E-3D0F-466E-988A-301D00017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81758-CF4E-40EC-BD92-3FC54075C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209495-4AE9-4E9C-BDA5-3DB8B6CD5E19}">
  <ds:schemaRefs>
    <ds:schemaRef ds:uri="http://schemas.microsoft.com/office/2006/metadata/properties"/>
    <ds:schemaRef ds:uri="http://purl.org/dc/terms/"/>
    <ds:schemaRef ds:uri="71af3243-3dd4-4a8d-8c0d-dd76da1f02a5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{A7A4A135-3C30-4499-850C-A9326DA2F980}tf11893356_win32</Template>
  <TotalTime>111</TotalTime>
  <Words>54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Quire Sans</vt:lpstr>
      <vt:lpstr>The Hand Black</vt:lpstr>
      <vt:lpstr>Office Theme</vt:lpstr>
      <vt:lpstr>2023 FBISD Boys ms  basketball championships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FBISD Boys ms basketball championships</dc:title>
  <dc:creator>Keener, Jeffrey</dc:creator>
  <cp:lastModifiedBy>Korenek, Merilee</cp:lastModifiedBy>
  <cp:revision>6</cp:revision>
  <dcterms:created xsi:type="dcterms:W3CDTF">2023-01-19T16:06:13Z</dcterms:created>
  <dcterms:modified xsi:type="dcterms:W3CDTF">2023-01-19T21:07:39Z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